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F55C5-7F94-4427-AC6E-B68A66649CA8}" type="datetimeFigureOut">
              <a:rPr lang="fr-FR" smtClean="0"/>
              <a:t>10/07/2014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C0AD0-4698-40B9-9B24-B1F3CB29C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33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57AD097-CF25-400F-9C67-922D507E39E3}" type="datetime1">
              <a:rPr lang="fr-FR" smtClean="0"/>
              <a:t>10/07/2014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9857-C006-49ED-82CD-E790681050DC}" type="datetime1">
              <a:rPr lang="fr-FR" smtClean="0"/>
              <a:t>10/07/2014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0974-19F1-449C-919E-2C8366603CD1}" type="datetime1">
              <a:rPr lang="fr-FR" smtClean="0"/>
              <a:t>10/07/2014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/>
          <a:lstStyle/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9865026-BDA5-4DC2-B00A-0513069CA084}" type="datetime1">
              <a:rPr lang="fr-FR" smtClean="0"/>
              <a:t>10/07/2014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C789780-CD60-413A-9061-7DBABD3D6AED}" type="datetime1">
              <a:rPr lang="fr-FR" smtClean="0"/>
              <a:t>10/07/2014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9DA2-C332-458D-AEE9-D9863488067A}" type="datetime1">
              <a:rPr lang="fr-FR" smtClean="0"/>
              <a:t>10/07/2014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F864-99D4-45B4-AADD-04DC06778D45}" type="datetime1">
              <a:rPr lang="fr-FR" smtClean="0"/>
              <a:t>10/07/2014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D4C6D35-5A34-4B39-A1A0-412224085525}" type="datetime1">
              <a:rPr lang="fr-FR" smtClean="0"/>
              <a:t>10/07/2014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D590-7819-428A-83D8-2A609DA0F2C8}" type="datetime1">
              <a:rPr lang="fr-FR" smtClean="0"/>
              <a:t>10/07/2014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F623AD0-8980-4C29-A58A-6AB0E36F0D8E}" type="datetime1">
              <a:rPr lang="fr-FR" smtClean="0"/>
              <a:t>10/07/2014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CA04EA8-727F-4941-9878-F8E38D4B16C7}" type="datetime1">
              <a:rPr lang="fr-FR" smtClean="0"/>
              <a:t>10/07/2014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86409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7467600" cy="527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59945B3-C1AE-4CD9-90D7-C9EAD56DB5B5}" type="datetime1">
              <a:rPr lang="fr-FR" smtClean="0"/>
              <a:t>10/07/2014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 userDrawn="1"/>
        </p:nvSpPr>
        <p:spPr bwMode="auto">
          <a:xfrm rot="16200000" flipV="1">
            <a:off x="3505200" y="-2376264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7" Type="http://schemas.openxmlformats.org/officeDocument/2006/relationships/image" Target="../media/image5.wmf"/><Relationship Id="rId2" Type="http://schemas.microsoft.com/office/2007/relationships/media" Target="../media/media1.avi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Prothèse </a:t>
            </a:r>
            <a:r>
              <a:rPr lang="fr-FR" dirty="0" err="1" smtClean="0"/>
              <a:t>Transtibiale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Concours Mines – Ponts 2013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3429000"/>
            <a:ext cx="2448272" cy="3143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413"/>
            <a:ext cx="25622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59606" y="121538"/>
            <a:ext cx="1988859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64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situation</a:t>
            </a:r>
            <a:endParaRPr lang="fr-FR" dirty="0"/>
          </a:p>
        </p:txBody>
      </p:sp>
      <p:pic>
        <p:nvPicPr>
          <p:cNvPr id="5" name="BiOM Gait Animation (2011)-FLUVORE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575" y="1600200"/>
            <a:ext cx="7310438" cy="4873625"/>
          </a:xfrm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916389"/>
              </p:ext>
            </p:extLst>
          </p:nvPr>
        </p:nvGraphicFramePr>
        <p:xfrm>
          <a:off x="-2424113" y="7037388"/>
          <a:ext cx="35067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Objet d’environnement du Gestionnaire de liaisons" showAsIcon="1" r:id="rId6" imgW="3506040" imgH="685800" progId="Package">
                  <p:embed/>
                </p:oleObj>
              </mc:Choice>
              <mc:Fallback>
                <p:oleObj name="Objet d’environnement du Gestionnaire de liaisons" showAsIcon="1" r:id="rId6" imgW="35060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424113" y="7037388"/>
                        <a:ext cx="35067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788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des écarts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</a:t>
            </a:fld>
            <a:endParaRPr lang="fr-BE"/>
          </a:p>
        </p:txBody>
      </p:sp>
      <p:sp>
        <p:nvSpPr>
          <p:cNvPr id="8" name="Flèche droite 7"/>
          <p:cNvSpPr/>
          <p:nvPr/>
        </p:nvSpPr>
        <p:spPr>
          <a:xfrm>
            <a:off x="1691680" y="1276784"/>
            <a:ext cx="2461520" cy="52155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prstClr val="black"/>
                </a:solidFill>
              </a:rPr>
              <a:t>Domaine du client</a:t>
            </a:r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1691680" y="2461876"/>
            <a:ext cx="2461520" cy="577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prstClr val="black"/>
                </a:solidFill>
              </a:rPr>
              <a:t>Domaine du laboratoire</a:t>
            </a:r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10" name="Flèche droite 9"/>
          <p:cNvSpPr/>
          <p:nvPr/>
        </p:nvSpPr>
        <p:spPr>
          <a:xfrm>
            <a:off x="1691680" y="3703260"/>
            <a:ext cx="2492361" cy="58800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</a:rPr>
              <a:t>Domaine de la simulation</a:t>
            </a:r>
            <a:endParaRPr lang="fr-FR" sz="1100" dirty="0">
              <a:solidFill>
                <a:prstClr val="black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184041" y="1322120"/>
            <a:ext cx="1469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prstClr val="black"/>
                </a:solidFill>
              </a:rPr>
              <a:t>Performances</a:t>
            </a:r>
            <a:endParaRPr lang="fr-FR" sz="1050" dirty="0">
              <a:solidFill>
                <a:prstClr val="black"/>
              </a:solidFill>
            </a:endParaRPr>
          </a:p>
          <a:p>
            <a:pPr algn="ctr"/>
            <a:r>
              <a:rPr lang="fr-FR" sz="1050" dirty="0" smtClean="0">
                <a:solidFill>
                  <a:prstClr val="black"/>
                </a:solidFill>
              </a:rPr>
              <a:t>attendues</a:t>
            </a:r>
            <a:endParaRPr lang="fr-FR" sz="1050" dirty="0">
              <a:solidFill>
                <a:prstClr val="black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184041" y="2535357"/>
            <a:ext cx="1469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prstClr val="black"/>
                </a:solidFill>
              </a:rPr>
              <a:t>Performances mesurées</a:t>
            </a:r>
            <a:endParaRPr lang="fr-FR" sz="1050" dirty="0">
              <a:solidFill>
                <a:prstClr val="black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84041" y="3781817"/>
            <a:ext cx="1469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prstClr val="black"/>
                </a:solidFill>
              </a:rPr>
              <a:t>Performance simulées</a:t>
            </a:r>
            <a:endParaRPr lang="fr-FR" sz="1050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86" y="2374408"/>
            <a:ext cx="871299" cy="115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ouble flèche verticale 14"/>
          <p:cNvSpPr/>
          <p:nvPr/>
        </p:nvSpPr>
        <p:spPr>
          <a:xfrm>
            <a:off x="5647154" y="1634466"/>
            <a:ext cx="302590" cy="2349608"/>
          </a:xfrm>
          <a:prstGeom prst="up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" dirty="0">
              <a:solidFill>
                <a:prstClr val="white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 rot="16200000">
            <a:off x="3465749" y="196269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3466676" y="3236311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4624530" y="266527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19" name="Double flèche verticale 18"/>
          <p:cNvSpPr/>
          <p:nvPr/>
        </p:nvSpPr>
        <p:spPr>
          <a:xfrm>
            <a:off x="4781495" y="1815078"/>
            <a:ext cx="274632" cy="603014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" dirty="0" smtClean="0">
                <a:solidFill>
                  <a:prstClr val="white"/>
                </a:solidFill>
              </a:rPr>
              <a:t>  </a:t>
            </a:r>
            <a:endParaRPr lang="fr-FR" sz="200" dirty="0">
              <a:solidFill>
                <a:prstClr val="white"/>
              </a:solidFill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9" y="3305306"/>
            <a:ext cx="908693" cy="141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5" y="700721"/>
            <a:ext cx="1534822" cy="167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Double flèche verticale 24"/>
          <p:cNvSpPr/>
          <p:nvPr/>
        </p:nvSpPr>
        <p:spPr>
          <a:xfrm>
            <a:off x="4781495" y="3088694"/>
            <a:ext cx="274632" cy="603014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" dirty="0" smtClean="0">
                <a:solidFill>
                  <a:prstClr val="white"/>
                </a:solidFill>
              </a:rPr>
              <a:t>  </a:t>
            </a:r>
            <a:endParaRPr lang="fr-FR" sz="200" dirty="0">
              <a:solidFill>
                <a:prstClr val="white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975849" y="2218998"/>
            <a:ext cx="2750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Objectif</a:t>
            </a:r>
          </a:p>
          <a:p>
            <a:pPr algn="ctr"/>
            <a:r>
              <a:rPr lang="fr-FR" dirty="0" smtClean="0"/>
              <a:t>Modéliser le comportement cinématique du système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9" y="5412868"/>
            <a:ext cx="7686819" cy="114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5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du système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</a:t>
            </a:fld>
            <a:endParaRPr lang="fr-BE"/>
          </a:p>
        </p:txBody>
      </p:sp>
      <p:pic>
        <p:nvPicPr>
          <p:cNvPr id="4098" name="Picture 2" descr="C:\Enseignements\GitHub\CI_03_EtudeCinematique\04_ChainesFermees\TD_01_LoisES_ProtheseTranstibiale\images\Exig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18969"/>
            <a:ext cx="7920880" cy="303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Enseignements\GitHub\CI_03_EtudeCinematique\04_ChainesFermees\TD_01_LoisES_ProtheseTranstibiale\images\u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38" y="1556792"/>
            <a:ext cx="398564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8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du système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5</a:t>
            </a:fld>
            <a:endParaRPr lang="fr-BE"/>
          </a:p>
        </p:txBody>
      </p:sp>
      <p:pic>
        <p:nvPicPr>
          <p:cNvPr id="4099" name="Picture 3" descr="C:\Enseignements\GitHub\CI_03_EtudeCinematique\04_ChainesFermees\TD_01_LoisES_ProtheseTranstibiale\images\Syst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19299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du Système</a:t>
            </a:r>
            <a:endParaRPr lang="fr-FR" dirty="0"/>
          </a:p>
        </p:txBody>
      </p:sp>
      <p:pic>
        <p:nvPicPr>
          <p:cNvPr id="5" name="Assemblage1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736726"/>
            <a:ext cx="7745288" cy="435178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6</a:t>
            </a:fld>
            <a:endParaRPr lang="fr-B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3714551" cy="39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79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169</TotalTime>
  <Words>59</Words>
  <Application>Microsoft Office PowerPoint</Application>
  <PresentationFormat>Affichage à l'écran (4:3)</PresentationFormat>
  <Paragraphs>27</Paragraphs>
  <Slides>6</Slides>
  <Notes>0</Notes>
  <HiddenSlides>0</HiddenSlides>
  <MMClips>2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Oriel</vt:lpstr>
      <vt:lpstr>Package</vt:lpstr>
      <vt:lpstr>Prothèse Transtibiale</vt:lpstr>
      <vt:lpstr>Mise en situation</vt:lpstr>
      <vt:lpstr>Analyse des écarts</vt:lpstr>
      <vt:lpstr>Analyse du système</vt:lpstr>
      <vt:lpstr>Analyse du système</vt:lpstr>
      <vt:lpstr>Modélisation du Système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Xavier Pessoles</cp:lastModifiedBy>
  <cp:revision>7</cp:revision>
  <dcterms:created xsi:type="dcterms:W3CDTF">2014-07-08T14:08:53Z</dcterms:created>
  <dcterms:modified xsi:type="dcterms:W3CDTF">2014-07-10T20:51:30Z</dcterms:modified>
</cp:coreProperties>
</file>